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inzel Bold" panose="020B0604020202020204" charset="0"/>
      <p:regular r:id="rId8"/>
    </p:embeddedFont>
    <p:embeddedFont>
      <p:font typeface="Open Sans" panose="020B0606030504020204" pitchFamily="3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04038" y="4426206"/>
            <a:ext cx="247992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328253" y="6656165"/>
              <a:ext cx="5727491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000000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Iniciar</a:t>
              </a:r>
              <a:r>
                <a:rPr lang="en-US" sz="2400" b="1" dirty="0">
                  <a:solidFill>
                    <a:srgbClr val="000000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Apresentação</a:t>
              </a:r>
              <a:endParaRPr lang="en-US" sz="2400" b="1" dirty="0">
                <a:solidFill>
                  <a:srgbClr val="000000"/>
                </a:solidFill>
                <a:latin typeface="Cinzel Bold"/>
                <a:ea typeface="Cinzel Bold"/>
                <a:cs typeface="Cinzel Bold"/>
                <a:sym typeface="Cinzel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334526" y="7459768"/>
              <a:ext cx="371494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Carregar Sprint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845858" y="5917483"/>
              <a:ext cx="6692283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recapitulação de semestre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254556" y="8272753"/>
              <a:ext cx="3874888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novo </a:t>
              </a:r>
              <a:r>
                <a:rPr lang="en-US" sz="2400" b="1" dirty="0" err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semestre</a:t>
              </a:r>
              <a:endParaRPr lang="en-US" sz="2400" b="1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419059" y="8999008"/>
              <a:ext cx="3874887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novo </a:t>
              </a:r>
              <a:r>
                <a:rPr lang="en-US" sz="2400" b="1" dirty="0" err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semestre</a:t>
              </a:r>
              <a:r>
                <a:rPr lang="en-US" sz="24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 +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752088" y="9802611"/>
              <a:ext cx="2879823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FFD965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formatura</a:t>
              </a:r>
              <a:endParaRPr lang="en-US" sz="2400" b="1" dirty="0">
                <a:solidFill>
                  <a:srgbClr val="FFD965"/>
                </a:solidFill>
                <a:latin typeface="Cinzel Bold"/>
                <a:ea typeface="Cinzel Bold"/>
                <a:cs typeface="Cinzel Bold"/>
                <a:sym typeface="Cinzel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485239" y="10538248"/>
              <a:ext cx="3644205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configurações</a:t>
              </a:r>
              <a:endParaRPr lang="en-US" sz="2400" b="1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941520" y="11307868"/>
              <a:ext cx="4790480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alterar</a:t>
              </a:r>
              <a:r>
                <a:rPr lang="en-US" sz="24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 </a:t>
              </a:r>
              <a:r>
                <a:rPr lang="en-US" sz="2400" b="1" dirty="0" err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dificuldade</a:t>
              </a:r>
              <a:endParaRPr lang="en-US" sz="2400" b="1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2355300"/>
            <a:ext cx="14287500" cy="5547273"/>
            <a:chOff x="0" y="-171449"/>
            <a:chExt cx="19050000" cy="7396364"/>
          </a:xfrm>
        </p:grpSpPr>
        <p:sp>
          <p:nvSpPr>
            <p:cNvPr id="4" name="TextBox 4"/>
            <p:cNvSpPr txBox="1"/>
            <p:nvPr/>
          </p:nvSpPr>
          <p:spPr>
            <a:xfrm>
              <a:off x="254788" y="-171449"/>
              <a:ext cx="18795212" cy="21262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2880"/>
                </a:lnSpc>
              </a:pPr>
              <a:r>
                <a:rPr lang="en-US" sz="92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PROJETO INDIVIDUAL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360236" y="1822026"/>
              <a:ext cx="10958909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____________________________________________________________________________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16016"/>
              <a:ext cx="17424400" cy="44088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680"/>
                </a:lnSpc>
              </a:pPr>
              <a:r>
                <a:rPr lang="en-US" sz="6200" b="1" dirty="0" err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guilherme</a:t>
              </a:r>
              <a:r>
                <a:rPr lang="en-US" sz="62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 Silva de Oliveira</a:t>
              </a:r>
            </a:p>
            <a:p>
              <a:pPr algn="l">
                <a:lnSpc>
                  <a:spcPts val="8680"/>
                </a:lnSpc>
              </a:pPr>
              <a:r>
                <a:rPr lang="en-US" sz="62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RA: 04251061</a:t>
              </a:r>
            </a:p>
            <a:p>
              <a:pPr algn="l">
                <a:lnSpc>
                  <a:spcPts val="8680"/>
                </a:lnSpc>
              </a:pPr>
              <a:r>
                <a:rPr lang="en-US" sz="62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1CCOB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20574000" cy="10287000"/>
          </a:xfrm>
          <a:custGeom>
            <a:avLst/>
            <a:gdLst/>
            <a:ahLst/>
            <a:cxnLst/>
            <a:rect l="l" t="t" r="r" b="b"/>
            <a:pathLst>
              <a:path w="20574000" h="10287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90271" y="5301937"/>
            <a:ext cx="3899479" cy="3797927"/>
          </a:xfrm>
          <a:custGeom>
            <a:avLst/>
            <a:gdLst/>
            <a:ahLst/>
            <a:cxnLst/>
            <a:rect l="l" t="t" r="r" b="b"/>
            <a:pathLst>
              <a:path w="3899479" h="3797927">
                <a:moveTo>
                  <a:pt x="0" y="0"/>
                </a:moveTo>
                <a:lnTo>
                  <a:pt x="3899478" y="0"/>
                </a:lnTo>
                <a:lnTo>
                  <a:pt x="3899478" y="3797926"/>
                </a:lnTo>
                <a:lnTo>
                  <a:pt x="0" y="3797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775" t="-68106" r="-155489" b="-688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flipH="1">
            <a:off x="6426329" y="4214484"/>
            <a:ext cx="0" cy="48853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130478" y="5919732"/>
            <a:ext cx="3359566" cy="3338568"/>
          </a:xfrm>
          <a:custGeom>
            <a:avLst/>
            <a:gdLst/>
            <a:ahLst/>
            <a:cxnLst/>
            <a:rect l="l" t="t" r="r" b="b"/>
            <a:pathLst>
              <a:path w="3359566" h="3338568">
                <a:moveTo>
                  <a:pt x="0" y="0"/>
                </a:moveTo>
                <a:lnTo>
                  <a:pt x="3359565" y="0"/>
                </a:lnTo>
                <a:lnTo>
                  <a:pt x="3359565" y="3338568"/>
                </a:lnTo>
                <a:lnTo>
                  <a:pt x="0" y="3338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3723753" y="5593058"/>
            <a:ext cx="3991916" cy="3991916"/>
          </a:xfrm>
          <a:custGeom>
            <a:avLst/>
            <a:gdLst/>
            <a:ahLst/>
            <a:cxnLst/>
            <a:rect l="l" t="t" r="r" b="b"/>
            <a:pathLst>
              <a:path w="3991916" h="3991916">
                <a:moveTo>
                  <a:pt x="0" y="0"/>
                </a:moveTo>
                <a:lnTo>
                  <a:pt x="3991916" y="0"/>
                </a:lnTo>
                <a:lnTo>
                  <a:pt x="3991916" y="3991916"/>
                </a:lnTo>
                <a:lnTo>
                  <a:pt x="0" y="3991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857250"/>
            <a:ext cx="134207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Contexto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0271" y="2243137"/>
            <a:ext cx="821918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_____________________________________________________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8300" y="3902382"/>
            <a:ext cx="5203421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Produtora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08550" y="3354695"/>
            <a:ext cx="5203421" cy="213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Mitologia</a:t>
            </a:r>
          </a:p>
          <a:p>
            <a:pPr algn="ctr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Nórdica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3193021" y="4214484"/>
            <a:ext cx="0" cy="48853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3094104" y="4100830"/>
            <a:ext cx="5203421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Ragnarok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0974" y="-92675"/>
            <a:ext cx="20944701" cy="10472350"/>
          </a:xfrm>
          <a:custGeom>
            <a:avLst/>
            <a:gdLst/>
            <a:ahLst/>
            <a:cxnLst/>
            <a:rect l="l" t="t" r="r" b="b"/>
            <a:pathLst>
              <a:path w="20944701" h="10472350">
                <a:moveTo>
                  <a:pt x="0" y="0"/>
                </a:moveTo>
                <a:lnTo>
                  <a:pt x="20944700" y="0"/>
                </a:lnTo>
                <a:lnTo>
                  <a:pt x="20944700" y="10472350"/>
                </a:lnTo>
                <a:lnTo>
                  <a:pt x="0" y="10472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5618592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2783461" y="5444151"/>
            <a:ext cx="348882" cy="34888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62183" y="5444151"/>
            <a:ext cx="348882" cy="34888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57819" y="5444151"/>
            <a:ext cx="348882" cy="3488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29730" y="3835744"/>
            <a:ext cx="4213839" cy="1310615"/>
            <a:chOff x="0" y="-76200"/>
            <a:chExt cx="5618452" cy="17474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2317" cy="1667474"/>
            </a:xfrm>
            <a:custGeom>
              <a:avLst/>
              <a:gdLst/>
              <a:ahLst/>
              <a:cxnLst/>
              <a:rect l="l" t="t" r="r" b="b"/>
              <a:pathLst>
                <a:path w="1342317" h="1667474">
                  <a:moveTo>
                    <a:pt x="0" y="0"/>
                  </a:moveTo>
                  <a:lnTo>
                    <a:pt x="1342317" y="0"/>
                  </a:lnTo>
                  <a:lnTo>
                    <a:pt x="1342317" y="1667474"/>
                  </a:lnTo>
                  <a:lnTo>
                    <a:pt x="0" y="1667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93087" y="-76200"/>
              <a:ext cx="4025365" cy="17474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226"/>
                </a:lnSpc>
              </a:pPr>
              <a:r>
                <a:rPr lang="en-US" sz="3733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Primeiro </a:t>
              </a:r>
            </a:p>
            <a:p>
              <a:pPr algn="ctr">
                <a:lnSpc>
                  <a:spcPts val="5226"/>
                </a:lnSpc>
                <a:spcBef>
                  <a:spcPct val="0"/>
                </a:spcBef>
              </a:pPr>
              <a:r>
                <a:rPr lang="en-US" sz="3733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Video Game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643569" y="6067055"/>
            <a:ext cx="3962460" cy="996671"/>
            <a:chOff x="0" y="0"/>
            <a:chExt cx="5283280" cy="13288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50846" cy="1328894"/>
            </a:xfrm>
            <a:custGeom>
              <a:avLst/>
              <a:gdLst/>
              <a:ahLst/>
              <a:cxnLst/>
              <a:rect l="l" t="t" r="r" b="b"/>
              <a:pathLst>
                <a:path w="1350846" h="1328894">
                  <a:moveTo>
                    <a:pt x="0" y="0"/>
                  </a:moveTo>
                  <a:lnTo>
                    <a:pt x="1350846" y="0"/>
                  </a:lnTo>
                  <a:lnTo>
                    <a:pt x="1350846" y="1328894"/>
                  </a:lnTo>
                  <a:lnTo>
                    <a:pt x="0" y="1328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50846" y="214084"/>
              <a:ext cx="3932434" cy="82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3"/>
                </a:lnSpc>
                <a:spcBef>
                  <a:spcPct val="0"/>
                </a:spcBef>
              </a:pPr>
              <a:r>
                <a:rPr lang="en-US" sz="3687" b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pandemia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267610" y="5444151"/>
            <a:ext cx="348882" cy="3488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397519" y="5807040"/>
            <a:ext cx="1361248" cy="2084817"/>
          </a:xfrm>
          <a:custGeom>
            <a:avLst/>
            <a:gdLst/>
            <a:ahLst/>
            <a:cxnLst/>
            <a:rect l="l" t="t" r="r" b="b"/>
            <a:pathLst>
              <a:path w="1361248" h="2084817">
                <a:moveTo>
                  <a:pt x="0" y="0"/>
                </a:moveTo>
                <a:lnTo>
                  <a:pt x="1361248" y="0"/>
                </a:lnTo>
                <a:lnTo>
                  <a:pt x="1361248" y="2084817"/>
                </a:lnTo>
                <a:lnTo>
                  <a:pt x="0" y="2084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16034444" y="5458158"/>
            <a:ext cx="348882" cy="3488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267610" y="3118897"/>
            <a:ext cx="1718721" cy="2115349"/>
          </a:xfrm>
          <a:custGeom>
            <a:avLst/>
            <a:gdLst/>
            <a:ahLst/>
            <a:cxnLst/>
            <a:rect l="l" t="t" r="r" b="b"/>
            <a:pathLst>
              <a:path w="1718721" h="2115349">
                <a:moveTo>
                  <a:pt x="0" y="0"/>
                </a:moveTo>
                <a:lnTo>
                  <a:pt x="1718721" y="0"/>
                </a:lnTo>
                <a:lnTo>
                  <a:pt x="1718721" y="2115349"/>
                </a:lnTo>
                <a:lnTo>
                  <a:pt x="0" y="2115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TextBox 27"/>
          <p:cNvSpPr txBox="1"/>
          <p:nvPr/>
        </p:nvSpPr>
        <p:spPr>
          <a:xfrm>
            <a:off x="7868933" y="4371211"/>
            <a:ext cx="4209210" cy="64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  <a:spcBef>
                <a:spcPct val="0"/>
              </a:spcBef>
            </a:pPr>
            <a:r>
              <a:rPr lang="en-US" sz="3733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Playstation 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37446" y="6167033"/>
            <a:ext cx="4209210" cy="102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6"/>
              </a:lnSpc>
              <a:spcBef>
                <a:spcPct val="0"/>
              </a:spcBef>
            </a:pPr>
            <a:r>
              <a:rPr lang="en-US" sz="6033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pai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97443" y="3788368"/>
            <a:ext cx="4209210" cy="139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6"/>
              </a:lnSpc>
            </a:pPr>
            <a:r>
              <a:rPr lang="en-US" sz="4033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Modelo </a:t>
            </a:r>
          </a:p>
          <a:p>
            <a:pPr algn="ctr">
              <a:lnSpc>
                <a:spcPts val="5646"/>
              </a:lnSpc>
              <a:spcBef>
                <a:spcPct val="0"/>
              </a:spcBef>
            </a:pPr>
            <a:r>
              <a:rPr lang="en-US" sz="4033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Mental</a:t>
            </a:r>
          </a:p>
        </p:txBody>
      </p:sp>
      <p:sp>
        <p:nvSpPr>
          <p:cNvPr id="30" name="Freeform 30"/>
          <p:cNvSpPr/>
          <p:nvPr/>
        </p:nvSpPr>
        <p:spPr>
          <a:xfrm>
            <a:off x="5964676" y="3299320"/>
            <a:ext cx="2562245" cy="2333278"/>
          </a:xfrm>
          <a:custGeom>
            <a:avLst/>
            <a:gdLst/>
            <a:ahLst/>
            <a:cxnLst/>
            <a:rect l="l" t="t" r="r" b="b"/>
            <a:pathLst>
              <a:path w="2562245" h="2333278">
                <a:moveTo>
                  <a:pt x="0" y="0"/>
                </a:moveTo>
                <a:lnTo>
                  <a:pt x="2562245" y="0"/>
                </a:lnTo>
                <a:lnTo>
                  <a:pt x="2562245" y="2333279"/>
                </a:lnTo>
                <a:lnTo>
                  <a:pt x="0" y="23332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54902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88482" y="3990975"/>
            <a:ext cx="3711036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0480" y="5635625"/>
            <a:ext cx="82191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_________________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88482" y="3990975"/>
            <a:ext cx="3711036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Fim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0407" y="5635625"/>
            <a:ext cx="82191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_________________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</Words>
  <Application>Microsoft Office PowerPoint</Application>
  <PresentationFormat>Custom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Open Sans</vt:lpstr>
      <vt:lpstr>Cinzel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</dc:title>
  <dc:creator>Hiago Farias</dc:creator>
  <cp:lastModifiedBy>GUILHERME SILVA DE OLIVEIRA .</cp:lastModifiedBy>
  <cp:revision>2</cp:revision>
  <dcterms:created xsi:type="dcterms:W3CDTF">2006-08-16T00:00:00Z</dcterms:created>
  <dcterms:modified xsi:type="dcterms:W3CDTF">2025-06-01T01:56:43Z</dcterms:modified>
  <dc:identifier>DAGpDtuHkiY</dc:identifier>
</cp:coreProperties>
</file>